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Icy;.&amp;Scy;.&amp;Tcy;&amp;ucy;&amp;rcy;&amp;gcy;&amp;iecy;&amp;ncy;&amp;iecy;&amp;vcy; «&amp;Ocy;&amp;tcy;&amp;tscy;&amp;ycy; &amp;icy; &amp;dcy;&amp;iecy;&amp;tcy;&amp;icy;». &amp;Icy;&amp;scy;&amp;tcy;&amp;ocy;&amp;rcy;&amp;icy;&amp;yacy; &amp;scy;&amp;ocy;&amp;zcy;&amp;dcy;&amp;acy;&amp;ncy;&amp;i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3752" y="-15889"/>
            <a:ext cx="9297752" cy="690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229600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4160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  <a:solidFill>
            <a:schemeClr val="accent2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i="1" dirty="0" smtClean="0">
                <a:solidFill>
                  <a:schemeClr val="bg1"/>
                </a:solidFill>
              </a:rPr>
              <a:t>Цель </a:t>
            </a:r>
            <a:r>
              <a:rPr lang="ru-RU" i="1" dirty="0">
                <a:solidFill>
                  <a:schemeClr val="bg1"/>
                </a:solidFill>
              </a:rPr>
              <a:t>урока: познакомить обучающихся с историей создания романа «Отцы и дети».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bg1"/>
                </a:solidFill>
              </a:rPr>
              <a:t>	Задачи </a:t>
            </a:r>
            <a:r>
              <a:rPr lang="ru-RU" i="1" dirty="0">
                <a:solidFill>
                  <a:schemeClr val="bg1"/>
                </a:solidFill>
              </a:rPr>
              <a:t>урока :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bg1"/>
                </a:solidFill>
              </a:rPr>
              <a:t>	Обучающая</a:t>
            </a:r>
            <a:r>
              <a:rPr lang="ru-RU" i="1" dirty="0">
                <a:solidFill>
                  <a:schemeClr val="bg1"/>
                </a:solidFill>
              </a:rPr>
              <a:t>: Актуализация субъективного опыта учащихся перед осмыслением нового материала по роману И.С. Тургенева «Отцы и дети»; осмысление нового материала по истории создания и спорам вокруг романа через исследовательскую деятельность учащихся на уроке.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bg1"/>
                </a:solidFill>
              </a:rPr>
              <a:t>	Развивающая</a:t>
            </a:r>
            <a:r>
              <a:rPr lang="ru-RU" i="1" dirty="0">
                <a:solidFill>
                  <a:schemeClr val="bg1"/>
                </a:solidFill>
              </a:rPr>
              <a:t>: Совершенствование навыков исследовательской деятельности учащихся на уроке;  развитие умения выделять проблему исследования;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bg1"/>
                </a:solidFill>
              </a:rPr>
              <a:t>	Воспитательная</a:t>
            </a:r>
            <a:r>
              <a:rPr lang="ru-RU" i="1" dirty="0">
                <a:solidFill>
                  <a:schemeClr val="bg1"/>
                </a:solidFill>
              </a:rPr>
              <a:t>: воспитание интереса и уважительного отношения к произведениям русской литературы.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6890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ttp://cf.ppt-online.org/files/slide/q/q6BK1na7fxS5cVAjR2wu0Crysm3zL8oJbThde9/slid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504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&amp;Icy;&amp;scy;&amp;tcy;&amp;ocy;&amp;rcy;&amp;icy;&amp;yacy; &amp;scy;&amp;ocy;&amp;zcy;&amp;dcy;&amp;acy;&amp;ncy;&amp;icy;&amp;yacy; &amp;rcy;&amp;ocy;&amp;mcy;&amp;acy;&amp;n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06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&amp;Rcy;&amp;acy;&amp;bcy;&amp;ocy;&amp;tcy;&amp;acy; &amp;ncy;&amp;acy;&amp;dcy; &amp;rcy;&amp;ocy;&amp;mcy;&amp;acy;&amp;ncy;&amp;ocy;&amp;m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98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&amp;Icy;&amp;zcy;&amp;dcy;&amp;acy;&amp;ncy;&amp;icy;&amp;iecy; &amp;rcy;&amp;ocy;&amp;mcy;&amp;acy;&amp;n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856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&amp;Vcy;&amp;ycy;&amp;vcy;&amp;ocy;&amp;d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7830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Экран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4</cp:revision>
  <dcterms:modified xsi:type="dcterms:W3CDTF">2017-02-12T17:44:17Z</dcterms:modified>
</cp:coreProperties>
</file>